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4" r:id="rId2"/>
    <p:sldId id="257" r:id="rId3"/>
    <p:sldId id="283" r:id="rId4"/>
    <p:sldId id="286" r:id="rId5"/>
    <p:sldId id="290" r:id="rId6"/>
    <p:sldId id="291" r:id="rId7"/>
    <p:sldId id="265" r:id="rId8"/>
    <p:sldId id="292" r:id="rId9"/>
    <p:sldId id="270" r:id="rId10"/>
    <p:sldId id="267" r:id="rId11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5872"/>
  </p:normalViewPr>
  <p:slideViewPr>
    <p:cSldViewPr snapToGrid="0">
      <p:cViewPr varScale="1">
        <p:scale>
          <a:sx n="113" d="100"/>
          <a:sy n="113" d="100"/>
        </p:scale>
        <p:origin x="56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1CAF1B-DEC1-47D0-8A6F-7624F9752C1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0F1A9B-8925-4E3A-A2EA-1526B8C1B096}">
      <dgm:prSet/>
      <dgm:spPr/>
      <dgm:t>
        <a:bodyPr/>
        <a:lstStyle/>
        <a:p>
          <a:r>
            <a:rPr lang="en-GB" dirty="0"/>
            <a:t>Scrapping </a:t>
          </a:r>
          <a:endParaRPr lang="en-US" dirty="0"/>
        </a:p>
      </dgm:t>
    </dgm:pt>
    <dgm:pt modelId="{832C7F0E-F38D-43B6-8D32-D54F3FA778EC}" type="parTrans" cxnId="{1CC5780F-FFD5-40DC-B369-E2553F5D06B3}">
      <dgm:prSet/>
      <dgm:spPr/>
      <dgm:t>
        <a:bodyPr/>
        <a:lstStyle/>
        <a:p>
          <a:endParaRPr lang="en-US"/>
        </a:p>
      </dgm:t>
    </dgm:pt>
    <dgm:pt modelId="{9A462144-B554-4E9B-9121-583D95864223}" type="sibTrans" cxnId="{1CC5780F-FFD5-40DC-B369-E2553F5D06B3}">
      <dgm:prSet/>
      <dgm:spPr/>
      <dgm:t>
        <a:bodyPr/>
        <a:lstStyle/>
        <a:p>
          <a:endParaRPr lang="en-US"/>
        </a:p>
      </dgm:t>
    </dgm:pt>
    <dgm:pt modelId="{63144169-9B58-4A93-9AB8-F3BED45E8D5D}">
      <dgm:prSet/>
      <dgm:spPr/>
      <dgm:t>
        <a:bodyPr/>
        <a:lstStyle/>
        <a:p>
          <a:r>
            <a:rPr lang="en-GB"/>
            <a:t>EDA </a:t>
          </a:r>
          <a:endParaRPr lang="en-US"/>
        </a:p>
      </dgm:t>
    </dgm:pt>
    <dgm:pt modelId="{DD671966-1AB5-4832-A94D-9630AE5C86B2}" type="parTrans" cxnId="{D4B63641-1078-45EE-8294-18BDFCB88925}">
      <dgm:prSet/>
      <dgm:spPr/>
      <dgm:t>
        <a:bodyPr/>
        <a:lstStyle/>
        <a:p>
          <a:endParaRPr lang="en-US"/>
        </a:p>
      </dgm:t>
    </dgm:pt>
    <dgm:pt modelId="{E034BBCE-B4C7-483E-BEE0-4A2ADBE4881F}" type="sibTrans" cxnId="{D4B63641-1078-45EE-8294-18BDFCB88925}">
      <dgm:prSet/>
      <dgm:spPr/>
      <dgm:t>
        <a:bodyPr/>
        <a:lstStyle/>
        <a:p>
          <a:endParaRPr lang="en-US"/>
        </a:p>
      </dgm:t>
    </dgm:pt>
    <dgm:pt modelId="{28851F81-4F83-43FB-A2B6-8CACB7AB6273}">
      <dgm:prSet/>
      <dgm:spPr/>
      <dgm:t>
        <a:bodyPr/>
        <a:lstStyle/>
        <a:p>
          <a:pPr rtl="0"/>
          <a:r>
            <a:rPr lang="en-US" dirty="0"/>
            <a:t>Modeling </a:t>
          </a:r>
        </a:p>
      </dgm:t>
    </dgm:pt>
    <dgm:pt modelId="{5348BB5E-D2C1-4B6D-879B-CB05590051C9}" type="parTrans" cxnId="{281A061B-CD0A-4D39-8BBB-541BADBFD299}">
      <dgm:prSet/>
      <dgm:spPr/>
      <dgm:t>
        <a:bodyPr/>
        <a:lstStyle/>
        <a:p>
          <a:endParaRPr lang="en-US"/>
        </a:p>
      </dgm:t>
    </dgm:pt>
    <dgm:pt modelId="{33B5F706-DFB1-4BB5-BB69-8968494B5EE1}" type="sibTrans" cxnId="{281A061B-CD0A-4D39-8BBB-541BADBFD299}">
      <dgm:prSet/>
      <dgm:spPr/>
      <dgm:t>
        <a:bodyPr/>
        <a:lstStyle/>
        <a:p>
          <a:endParaRPr lang="en-US"/>
        </a:p>
      </dgm:t>
    </dgm:pt>
    <dgm:pt modelId="{814F53B0-1362-4A72-9A68-7AD5DE9D0B0E}">
      <dgm:prSet/>
      <dgm:spPr/>
      <dgm:t>
        <a:bodyPr/>
        <a:lstStyle/>
        <a:p>
          <a:r>
            <a:rPr lang="en-GB" dirty="0"/>
            <a:t>Classification  </a:t>
          </a:r>
          <a:endParaRPr lang="en-US" dirty="0"/>
        </a:p>
      </dgm:t>
    </dgm:pt>
    <dgm:pt modelId="{6CDFD8BB-BDDC-4859-8525-C96E1AC1D2B8}" type="parTrans" cxnId="{6CFC5268-E6C7-4F1C-9A5C-A5E298D9B48B}">
      <dgm:prSet/>
      <dgm:spPr/>
      <dgm:t>
        <a:bodyPr/>
        <a:lstStyle/>
        <a:p>
          <a:endParaRPr lang="en-US"/>
        </a:p>
      </dgm:t>
    </dgm:pt>
    <dgm:pt modelId="{AE65B6D1-45F2-4642-9944-2012F5E69104}" type="sibTrans" cxnId="{6CFC5268-E6C7-4F1C-9A5C-A5E298D9B48B}">
      <dgm:prSet/>
      <dgm:spPr/>
      <dgm:t>
        <a:bodyPr/>
        <a:lstStyle/>
        <a:p>
          <a:endParaRPr lang="en-US"/>
        </a:p>
      </dgm:t>
    </dgm:pt>
    <dgm:pt modelId="{A9E063A7-26F7-7A49-B2E0-08B7664F8D98}" type="pres">
      <dgm:prSet presAssocID="{161CAF1B-DEC1-47D0-8A6F-7624F9752C10}" presName="linear" presStyleCnt="0">
        <dgm:presLayoutVars>
          <dgm:animLvl val="lvl"/>
          <dgm:resizeHandles val="exact"/>
        </dgm:presLayoutVars>
      </dgm:prSet>
      <dgm:spPr/>
    </dgm:pt>
    <dgm:pt modelId="{6F2E7DE7-EE00-9046-9B63-B45A5D268C5A}" type="pres">
      <dgm:prSet presAssocID="{750F1A9B-8925-4E3A-A2EA-1526B8C1B09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D80C13A-7C19-294A-8B7E-CD50DD1C9DC2}" type="pres">
      <dgm:prSet presAssocID="{9A462144-B554-4E9B-9121-583D95864223}" presName="spacer" presStyleCnt="0"/>
      <dgm:spPr/>
    </dgm:pt>
    <dgm:pt modelId="{603219CA-A4FA-644D-BD6B-35D22F956583}" type="pres">
      <dgm:prSet presAssocID="{63144169-9B58-4A93-9AB8-F3BED45E8D5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528A1A0-6805-2040-9557-CD8246437022}" type="pres">
      <dgm:prSet presAssocID="{E034BBCE-B4C7-483E-BEE0-4A2ADBE4881F}" presName="spacer" presStyleCnt="0"/>
      <dgm:spPr/>
    </dgm:pt>
    <dgm:pt modelId="{35B3C484-1E42-C748-810B-658901E605FB}" type="pres">
      <dgm:prSet presAssocID="{28851F81-4F83-43FB-A2B6-8CACB7AB627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B27797E-302F-214C-9F2B-C45F7550DE47}" type="pres">
      <dgm:prSet presAssocID="{33B5F706-DFB1-4BB5-BB69-8968494B5EE1}" presName="spacer" presStyleCnt="0"/>
      <dgm:spPr/>
    </dgm:pt>
    <dgm:pt modelId="{8BC0EA12-3492-1246-8AD8-C1D25F427BCC}" type="pres">
      <dgm:prSet presAssocID="{814F53B0-1362-4A72-9A68-7AD5DE9D0B0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CC5780F-FFD5-40DC-B369-E2553F5D06B3}" srcId="{161CAF1B-DEC1-47D0-8A6F-7624F9752C10}" destId="{750F1A9B-8925-4E3A-A2EA-1526B8C1B096}" srcOrd="0" destOrd="0" parTransId="{832C7F0E-F38D-43B6-8D32-D54F3FA778EC}" sibTransId="{9A462144-B554-4E9B-9121-583D95864223}"/>
    <dgm:cxn modelId="{B9D30D12-6DFA-8E4A-9236-C66847001786}" type="presOf" srcId="{63144169-9B58-4A93-9AB8-F3BED45E8D5D}" destId="{603219CA-A4FA-644D-BD6B-35D22F956583}" srcOrd="0" destOrd="0" presId="urn:microsoft.com/office/officeart/2005/8/layout/vList2"/>
    <dgm:cxn modelId="{281A061B-CD0A-4D39-8BBB-541BADBFD299}" srcId="{161CAF1B-DEC1-47D0-8A6F-7624F9752C10}" destId="{28851F81-4F83-43FB-A2B6-8CACB7AB6273}" srcOrd="2" destOrd="0" parTransId="{5348BB5E-D2C1-4B6D-879B-CB05590051C9}" sibTransId="{33B5F706-DFB1-4BB5-BB69-8968494B5EE1}"/>
    <dgm:cxn modelId="{D4B63641-1078-45EE-8294-18BDFCB88925}" srcId="{161CAF1B-DEC1-47D0-8A6F-7624F9752C10}" destId="{63144169-9B58-4A93-9AB8-F3BED45E8D5D}" srcOrd="1" destOrd="0" parTransId="{DD671966-1AB5-4832-A94D-9630AE5C86B2}" sibTransId="{E034BBCE-B4C7-483E-BEE0-4A2ADBE4881F}"/>
    <dgm:cxn modelId="{80275044-E065-8944-9C22-489EA5B24266}" type="presOf" srcId="{814F53B0-1362-4A72-9A68-7AD5DE9D0B0E}" destId="{8BC0EA12-3492-1246-8AD8-C1D25F427BCC}" srcOrd="0" destOrd="0" presId="urn:microsoft.com/office/officeart/2005/8/layout/vList2"/>
    <dgm:cxn modelId="{6CFC5268-E6C7-4F1C-9A5C-A5E298D9B48B}" srcId="{161CAF1B-DEC1-47D0-8A6F-7624F9752C10}" destId="{814F53B0-1362-4A72-9A68-7AD5DE9D0B0E}" srcOrd="3" destOrd="0" parTransId="{6CDFD8BB-BDDC-4859-8525-C96E1AC1D2B8}" sibTransId="{AE65B6D1-45F2-4642-9944-2012F5E69104}"/>
    <dgm:cxn modelId="{3BDA8278-FC74-4448-94B2-F209CCBA0104}" type="presOf" srcId="{28851F81-4F83-43FB-A2B6-8CACB7AB6273}" destId="{35B3C484-1E42-C748-810B-658901E605FB}" srcOrd="0" destOrd="0" presId="urn:microsoft.com/office/officeart/2005/8/layout/vList2"/>
    <dgm:cxn modelId="{B7D91A82-E950-4547-8453-8F0476FD3B7E}" type="presOf" srcId="{750F1A9B-8925-4E3A-A2EA-1526B8C1B096}" destId="{6F2E7DE7-EE00-9046-9B63-B45A5D268C5A}" srcOrd="0" destOrd="0" presId="urn:microsoft.com/office/officeart/2005/8/layout/vList2"/>
    <dgm:cxn modelId="{950606B3-7C1D-014C-801D-B8424BA449BA}" type="presOf" srcId="{161CAF1B-DEC1-47D0-8A6F-7624F9752C10}" destId="{A9E063A7-26F7-7A49-B2E0-08B7664F8D98}" srcOrd="0" destOrd="0" presId="urn:microsoft.com/office/officeart/2005/8/layout/vList2"/>
    <dgm:cxn modelId="{7771B00A-50EC-284B-9E08-9CA048AE5D58}" type="presParOf" srcId="{A9E063A7-26F7-7A49-B2E0-08B7664F8D98}" destId="{6F2E7DE7-EE00-9046-9B63-B45A5D268C5A}" srcOrd="0" destOrd="0" presId="urn:microsoft.com/office/officeart/2005/8/layout/vList2"/>
    <dgm:cxn modelId="{1599C39D-471D-B849-B97E-D20525871349}" type="presParOf" srcId="{A9E063A7-26F7-7A49-B2E0-08B7664F8D98}" destId="{1D80C13A-7C19-294A-8B7E-CD50DD1C9DC2}" srcOrd="1" destOrd="0" presId="urn:microsoft.com/office/officeart/2005/8/layout/vList2"/>
    <dgm:cxn modelId="{3652A672-527B-254E-89C0-CCC1598178AA}" type="presParOf" srcId="{A9E063A7-26F7-7A49-B2E0-08B7664F8D98}" destId="{603219CA-A4FA-644D-BD6B-35D22F956583}" srcOrd="2" destOrd="0" presId="urn:microsoft.com/office/officeart/2005/8/layout/vList2"/>
    <dgm:cxn modelId="{63F491EB-27E4-C145-9037-933FC4AE1806}" type="presParOf" srcId="{A9E063A7-26F7-7A49-B2E0-08B7664F8D98}" destId="{A528A1A0-6805-2040-9557-CD8246437022}" srcOrd="3" destOrd="0" presId="urn:microsoft.com/office/officeart/2005/8/layout/vList2"/>
    <dgm:cxn modelId="{E7E24A01-8517-C74F-B48C-0ADBF8A614F7}" type="presParOf" srcId="{A9E063A7-26F7-7A49-B2E0-08B7664F8D98}" destId="{35B3C484-1E42-C748-810B-658901E605FB}" srcOrd="4" destOrd="0" presId="urn:microsoft.com/office/officeart/2005/8/layout/vList2"/>
    <dgm:cxn modelId="{7FBE1A25-A3E9-3942-A454-A058189A7E6D}" type="presParOf" srcId="{A9E063A7-26F7-7A49-B2E0-08B7664F8D98}" destId="{0B27797E-302F-214C-9F2B-C45F7550DE47}" srcOrd="5" destOrd="0" presId="urn:microsoft.com/office/officeart/2005/8/layout/vList2"/>
    <dgm:cxn modelId="{B4B139E0-329F-BF44-86A6-254968751640}" type="presParOf" srcId="{A9E063A7-26F7-7A49-B2E0-08B7664F8D98}" destId="{8BC0EA12-3492-1246-8AD8-C1D25F427BC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1CAF1B-DEC1-47D0-8A6F-7624F9752C1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0F1A9B-8925-4E3A-A2EA-1526B8C1B096}">
      <dgm:prSet/>
      <dgm:spPr/>
      <dgm:t>
        <a:bodyPr/>
        <a:lstStyle/>
        <a:p>
          <a:r>
            <a:rPr lang="en-US" dirty="0"/>
            <a:t>Greater than 2778</a:t>
          </a:r>
        </a:p>
      </dgm:t>
    </dgm:pt>
    <dgm:pt modelId="{832C7F0E-F38D-43B6-8D32-D54F3FA778EC}" type="parTrans" cxnId="{1CC5780F-FFD5-40DC-B369-E2553F5D06B3}">
      <dgm:prSet/>
      <dgm:spPr/>
      <dgm:t>
        <a:bodyPr/>
        <a:lstStyle/>
        <a:p>
          <a:endParaRPr lang="en-US"/>
        </a:p>
      </dgm:t>
    </dgm:pt>
    <dgm:pt modelId="{9A462144-B554-4E9B-9121-583D95864223}" type="sibTrans" cxnId="{1CC5780F-FFD5-40DC-B369-E2553F5D06B3}">
      <dgm:prSet/>
      <dgm:spPr/>
      <dgm:t>
        <a:bodyPr/>
        <a:lstStyle/>
        <a:p>
          <a:endParaRPr lang="en-US"/>
        </a:p>
      </dgm:t>
    </dgm:pt>
    <dgm:pt modelId="{63144169-9B58-4A93-9AB8-F3BED45E8D5D}">
      <dgm:prSet/>
      <dgm:spPr/>
      <dgm:t>
        <a:bodyPr/>
        <a:lstStyle/>
        <a:p>
          <a:r>
            <a:rPr lang="en-US" dirty="0"/>
            <a:t>Between 1796 and 2778</a:t>
          </a:r>
          <a:r>
            <a:rPr lang="en-GB" dirty="0"/>
            <a:t> </a:t>
          </a:r>
          <a:endParaRPr lang="en-US" dirty="0"/>
        </a:p>
      </dgm:t>
    </dgm:pt>
    <dgm:pt modelId="{DD671966-1AB5-4832-A94D-9630AE5C86B2}" type="parTrans" cxnId="{D4B63641-1078-45EE-8294-18BDFCB88925}">
      <dgm:prSet/>
      <dgm:spPr/>
      <dgm:t>
        <a:bodyPr/>
        <a:lstStyle/>
        <a:p>
          <a:endParaRPr lang="en-US"/>
        </a:p>
      </dgm:t>
    </dgm:pt>
    <dgm:pt modelId="{E034BBCE-B4C7-483E-BEE0-4A2ADBE4881F}" type="sibTrans" cxnId="{D4B63641-1078-45EE-8294-18BDFCB88925}">
      <dgm:prSet/>
      <dgm:spPr/>
      <dgm:t>
        <a:bodyPr/>
        <a:lstStyle/>
        <a:p>
          <a:endParaRPr lang="en-US"/>
        </a:p>
      </dgm:t>
    </dgm:pt>
    <dgm:pt modelId="{28851F81-4F83-43FB-A2B6-8CACB7AB6273}">
      <dgm:prSet/>
      <dgm:spPr/>
      <dgm:t>
        <a:bodyPr/>
        <a:lstStyle/>
        <a:p>
          <a:pPr rtl="0"/>
          <a:r>
            <a:rPr lang="en-US" dirty="0"/>
            <a:t>Between 486 and 1796 </a:t>
          </a:r>
        </a:p>
      </dgm:t>
    </dgm:pt>
    <dgm:pt modelId="{5348BB5E-D2C1-4B6D-879B-CB05590051C9}" type="parTrans" cxnId="{281A061B-CD0A-4D39-8BBB-541BADBFD299}">
      <dgm:prSet/>
      <dgm:spPr/>
      <dgm:t>
        <a:bodyPr/>
        <a:lstStyle/>
        <a:p>
          <a:endParaRPr lang="en-US"/>
        </a:p>
      </dgm:t>
    </dgm:pt>
    <dgm:pt modelId="{33B5F706-DFB1-4BB5-BB69-8968494B5EE1}" type="sibTrans" cxnId="{281A061B-CD0A-4D39-8BBB-541BADBFD299}">
      <dgm:prSet/>
      <dgm:spPr/>
      <dgm:t>
        <a:bodyPr/>
        <a:lstStyle/>
        <a:p>
          <a:endParaRPr lang="en-US"/>
        </a:p>
      </dgm:t>
    </dgm:pt>
    <dgm:pt modelId="{814F53B0-1362-4A72-9A68-7AD5DE9D0B0E}">
      <dgm:prSet/>
      <dgm:spPr/>
      <dgm:t>
        <a:bodyPr/>
        <a:lstStyle/>
        <a:p>
          <a:r>
            <a:rPr lang="en-US" dirty="0"/>
            <a:t>Less 486</a:t>
          </a:r>
          <a:r>
            <a:rPr lang="en-GB" dirty="0"/>
            <a:t>  </a:t>
          </a:r>
          <a:endParaRPr lang="en-US" dirty="0"/>
        </a:p>
      </dgm:t>
    </dgm:pt>
    <dgm:pt modelId="{6CDFD8BB-BDDC-4859-8525-C96E1AC1D2B8}" type="parTrans" cxnId="{6CFC5268-E6C7-4F1C-9A5C-A5E298D9B48B}">
      <dgm:prSet/>
      <dgm:spPr/>
      <dgm:t>
        <a:bodyPr/>
        <a:lstStyle/>
        <a:p>
          <a:endParaRPr lang="en-US"/>
        </a:p>
      </dgm:t>
    </dgm:pt>
    <dgm:pt modelId="{AE65B6D1-45F2-4642-9944-2012F5E69104}" type="sibTrans" cxnId="{6CFC5268-E6C7-4F1C-9A5C-A5E298D9B48B}">
      <dgm:prSet/>
      <dgm:spPr/>
      <dgm:t>
        <a:bodyPr/>
        <a:lstStyle/>
        <a:p>
          <a:endParaRPr lang="en-US"/>
        </a:p>
      </dgm:t>
    </dgm:pt>
    <dgm:pt modelId="{DBCABEA9-3751-4246-8F3D-507B9BF51535}" type="pres">
      <dgm:prSet presAssocID="{161CAF1B-DEC1-47D0-8A6F-7624F9752C10}" presName="vert0" presStyleCnt="0">
        <dgm:presLayoutVars>
          <dgm:dir/>
          <dgm:animOne val="branch"/>
          <dgm:animLvl val="lvl"/>
        </dgm:presLayoutVars>
      </dgm:prSet>
      <dgm:spPr/>
    </dgm:pt>
    <dgm:pt modelId="{02F56280-C86D-C447-8692-1FFF64E29AA7}" type="pres">
      <dgm:prSet presAssocID="{750F1A9B-8925-4E3A-A2EA-1526B8C1B096}" presName="thickLine" presStyleLbl="alignNode1" presStyleIdx="0" presStyleCnt="4"/>
      <dgm:spPr/>
    </dgm:pt>
    <dgm:pt modelId="{4C5B2C7E-89A4-0A4B-BB45-306D52C898B6}" type="pres">
      <dgm:prSet presAssocID="{750F1A9B-8925-4E3A-A2EA-1526B8C1B096}" presName="horz1" presStyleCnt="0"/>
      <dgm:spPr/>
    </dgm:pt>
    <dgm:pt modelId="{E59904E4-1B15-5945-97D7-CE1D475A4626}" type="pres">
      <dgm:prSet presAssocID="{750F1A9B-8925-4E3A-A2EA-1526B8C1B096}" presName="tx1" presStyleLbl="revTx" presStyleIdx="0" presStyleCnt="4"/>
      <dgm:spPr/>
    </dgm:pt>
    <dgm:pt modelId="{E64BE362-11A3-F044-B486-56611CA4D6FB}" type="pres">
      <dgm:prSet presAssocID="{750F1A9B-8925-4E3A-A2EA-1526B8C1B096}" presName="vert1" presStyleCnt="0"/>
      <dgm:spPr/>
    </dgm:pt>
    <dgm:pt modelId="{B24027CC-3CC4-5340-BB6B-38C2EB310417}" type="pres">
      <dgm:prSet presAssocID="{63144169-9B58-4A93-9AB8-F3BED45E8D5D}" presName="thickLine" presStyleLbl="alignNode1" presStyleIdx="1" presStyleCnt="4"/>
      <dgm:spPr/>
    </dgm:pt>
    <dgm:pt modelId="{A5EFFE8E-1070-EC44-BD66-B107617E7D76}" type="pres">
      <dgm:prSet presAssocID="{63144169-9B58-4A93-9AB8-F3BED45E8D5D}" presName="horz1" presStyleCnt="0"/>
      <dgm:spPr/>
    </dgm:pt>
    <dgm:pt modelId="{EC73018B-5792-E04A-98B6-D33535BA1581}" type="pres">
      <dgm:prSet presAssocID="{63144169-9B58-4A93-9AB8-F3BED45E8D5D}" presName="tx1" presStyleLbl="revTx" presStyleIdx="1" presStyleCnt="4"/>
      <dgm:spPr/>
    </dgm:pt>
    <dgm:pt modelId="{2E8E84FF-7BD9-154D-BD8D-E6BC0D3A7471}" type="pres">
      <dgm:prSet presAssocID="{63144169-9B58-4A93-9AB8-F3BED45E8D5D}" presName="vert1" presStyleCnt="0"/>
      <dgm:spPr/>
    </dgm:pt>
    <dgm:pt modelId="{D3E202E9-673D-ED46-86DE-880813438A7E}" type="pres">
      <dgm:prSet presAssocID="{28851F81-4F83-43FB-A2B6-8CACB7AB6273}" presName="thickLine" presStyleLbl="alignNode1" presStyleIdx="2" presStyleCnt="4"/>
      <dgm:spPr/>
    </dgm:pt>
    <dgm:pt modelId="{461F8DB6-6865-E244-BD6E-F1011DD48FB1}" type="pres">
      <dgm:prSet presAssocID="{28851F81-4F83-43FB-A2B6-8CACB7AB6273}" presName="horz1" presStyleCnt="0"/>
      <dgm:spPr/>
    </dgm:pt>
    <dgm:pt modelId="{52101A0A-63F4-1244-AC85-9FC9E11B609B}" type="pres">
      <dgm:prSet presAssocID="{28851F81-4F83-43FB-A2B6-8CACB7AB6273}" presName="tx1" presStyleLbl="revTx" presStyleIdx="2" presStyleCnt="4"/>
      <dgm:spPr/>
    </dgm:pt>
    <dgm:pt modelId="{915CC592-B066-4643-94EF-5EAEA4E8760B}" type="pres">
      <dgm:prSet presAssocID="{28851F81-4F83-43FB-A2B6-8CACB7AB6273}" presName="vert1" presStyleCnt="0"/>
      <dgm:spPr/>
    </dgm:pt>
    <dgm:pt modelId="{A36E7A70-4531-134A-A5F4-861AA16D6551}" type="pres">
      <dgm:prSet presAssocID="{814F53B0-1362-4A72-9A68-7AD5DE9D0B0E}" presName="thickLine" presStyleLbl="alignNode1" presStyleIdx="3" presStyleCnt="4"/>
      <dgm:spPr/>
    </dgm:pt>
    <dgm:pt modelId="{2D958588-7812-A441-9E7A-8FBFF51FA2E1}" type="pres">
      <dgm:prSet presAssocID="{814F53B0-1362-4A72-9A68-7AD5DE9D0B0E}" presName="horz1" presStyleCnt="0"/>
      <dgm:spPr/>
    </dgm:pt>
    <dgm:pt modelId="{4879F23E-1667-DC4E-98D2-F2EF3416E51D}" type="pres">
      <dgm:prSet presAssocID="{814F53B0-1362-4A72-9A68-7AD5DE9D0B0E}" presName="tx1" presStyleLbl="revTx" presStyleIdx="3" presStyleCnt="4"/>
      <dgm:spPr/>
    </dgm:pt>
    <dgm:pt modelId="{3094F926-F1A9-8B45-A9A2-AE99B161B195}" type="pres">
      <dgm:prSet presAssocID="{814F53B0-1362-4A72-9A68-7AD5DE9D0B0E}" presName="vert1" presStyleCnt="0"/>
      <dgm:spPr/>
    </dgm:pt>
  </dgm:ptLst>
  <dgm:cxnLst>
    <dgm:cxn modelId="{AA94C207-85F8-D140-A81C-9DE7FA04D0DF}" type="presOf" srcId="{814F53B0-1362-4A72-9A68-7AD5DE9D0B0E}" destId="{4879F23E-1667-DC4E-98D2-F2EF3416E51D}" srcOrd="0" destOrd="0" presId="urn:microsoft.com/office/officeart/2008/layout/LinedList"/>
    <dgm:cxn modelId="{4E389D08-26C1-8444-88E9-D34D5371530E}" type="presOf" srcId="{63144169-9B58-4A93-9AB8-F3BED45E8D5D}" destId="{EC73018B-5792-E04A-98B6-D33535BA1581}" srcOrd="0" destOrd="0" presId="urn:microsoft.com/office/officeart/2008/layout/LinedList"/>
    <dgm:cxn modelId="{1CC5780F-FFD5-40DC-B369-E2553F5D06B3}" srcId="{161CAF1B-DEC1-47D0-8A6F-7624F9752C10}" destId="{750F1A9B-8925-4E3A-A2EA-1526B8C1B096}" srcOrd="0" destOrd="0" parTransId="{832C7F0E-F38D-43B6-8D32-D54F3FA778EC}" sibTransId="{9A462144-B554-4E9B-9121-583D95864223}"/>
    <dgm:cxn modelId="{281A061B-CD0A-4D39-8BBB-541BADBFD299}" srcId="{161CAF1B-DEC1-47D0-8A6F-7624F9752C10}" destId="{28851F81-4F83-43FB-A2B6-8CACB7AB6273}" srcOrd="2" destOrd="0" parTransId="{5348BB5E-D2C1-4B6D-879B-CB05590051C9}" sibTransId="{33B5F706-DFB1-4BB5-BB69-8968494B5EE1}"/>
    <dgm:cxn modelId="{D4B63641-1078-45EE-8294-18BDFCB88925}" srcId="{161CAF1B-DEC1-47D0-8A6F-7624F9752C10}" destId="{63144169-9B58-4A93-9AB8-F3BED45E8D5D}" srcOrd="1" destOrd="0" parTransId="{DD671966-1AB5-4832-A94D-9630AE5C86B2}" sibTransId="{E034BBCE-B4C7-483E-BEE0-4A2ADBE4881F}"/>
    <dgm:cxn modelId="{57450063-CF02-4F48-B812-6ED6B864BF5E}" type="presOf" srcId="{28851F81-4F83-43FB-A2B6-8CACB7AB6273}" destId="{52101A0A-63F4-1244-AC85-9FC9E11B609B}" srcOrd="0" destOrd="0" presId="urn:microsoft.com/office/officeart/2008/layout/LinedList"/>
    <dgm:cxn modelId="{6CFC5268-E6C7-4F1C-9A5C-A5E298D9B48B}" srcId="{161CAF1B-DEC1-47D0-8A6F-7624F9752C10}" destId="{814F53B0-1362-4A72-9A68-7AD5DE9D0B0E}" srcOrd="3" destOrd="0" parTransId="{6CDFD8BB-BDDC-4859-8525-C96E1AC1D2B8}" sibTransId="{AE65B6D1-45F2-4642-9944-2012F5E69104}"/>
    <dgm:cxn modelId="{3594F8C5-9150-A242-80EC-5179D790B749}" type="presOf" srcId="{750F1A9B-8925-4E3A-A2EA-1526B8C1B096}" destId="{E59904E4-1B15-5945-97D7-CE1D475A4626}" srcOrd="0" destOrd="0" presId="urn:microsoft.com/office/officeart/2008/layout/LinedList"/>
    <dgm:cxn modelId="{B88BAFE4-E1E3-4C45-A9E6-5EF9CB208EE3}" type="presOf" srcId="{161CAF1B-DEC1-47D0-8A6F-7624F9752C10}" destId="{DBCABEA9-3751-4246-8F3D-507B9BF51535}" srcOrd="0" destOrd="0" presId="urn:microsoft.com/office/officeart/2008/layout/LinedList"/>
    <dgm:cxn modelId="{50AB15CC-162F-8D49-9DEE-51D759CC18F1}" type="presParOf" srcId="{DBCABEA9-3751-4246-8F3D-507B9BF51535}" destId="{02F56280-C86D-C447-8692-1FFF64E29AA7}" srcOrd="0" destOrd="0" presId="urn:microsoft.com/office/officeart/2008/layout/LinedList"/>
    <dgm:cxn modelId="{F6E621CC-7A6B-CB4C-A9BE-1C5C1EA718A1}" type="presParOf" srcId="{DBCABEA9-3751-4246-8F3D-507B9BF51535}" destId="{4C5B2C7E-89A4-0A4B-BB45-306D52C898B6}" srcOrd="1" destOrd="0" presId="urn:microsoft.com/office/officeart/2008/layout/LinedList"/>
    <dgm:cxn modelId="{E6906464-E8A4-2243-AC3C-012F50F9BA61}" type="presParOf" srcId="{4C5B2C7E-89A4-0A4B-BB45-306D52C898B6}" destId="{E59904E4-1B15-5945-97D7-CE1D475A4626}" srcOrd="0" destOrd="0" presId="urn:microsoft.com/office/officeart/2008/layout/LinedList"/>
    <dgm:cxn modelId="{4D6C01EC-4F8C-FF47-A209-0E97AA42D608}" type="presParOf" srcId="{4C5B2C7E-89A4-0A4B-BB45-306D52C898B6}" destId="{E64BE362-11A3-F044-B486-56611CA4D6FB}" srcOrd="1" destOrd="0" presId="urn:microsoft.com/office/officeart/2008/layout/LinedList"/>
    <dgm:cxn modelId="{C02F8F92-0BD1-2742-8BC5-1547D97EFF2E}" type="presParOf" srcId="{DBCABEA9-3751-4246-8F3D-507B9BF51535}" destId="{B24027CC-3CC4-5340-BB6B-38C2EB310417}" srcOrd="2" destOrd="0" presId="urn:microsoft.com/office/officeart/2008/layout/LinedList"/>
    <dgm:cxn modelId="{39118B24-E51C-A648-AE5A-EBD4C61F4A97}" type="presParOf" srcId="{DBCABEA9-3751-4246-8F3D-507B9BF51535}" destId="{A5EFFE8E-1070-EC44-BD66-B107617E7D76}" srcOrd="3" destOrd="0" presId="urn:microsoft.com/office/officeart/2008/layout/LinedList"/>
    <dgm:cxn modelId="{3A0513DF-7376-1E4B-B426-1470292C802A}" type="presParOf" srcId="{A5EFFE8E-1070-EC44-BD66-B107617E7D76}" destId="{EC73018B-5792-E04A-98B6-D33535BA1581}" srcOrd="0" destOrd="0" presId="urn:microsoft.com/office/officeart/2008/layout/LinedList"/>
    <dgm:cxn modelId="{9019076E-A3EB-544C-902C-D834849C7701}" type="presParOf" srcId="{A5EFFE8E-1070-EC44-BD66-B107617E7D76}" destId="{2E8E84FF-7BD9-154D-BD8D-E6BC0D3A7471}" srcOrd="1" destOrd="0" presId="urn:microsoft.com/office/officeart/2008/layout/LinedList"/>
    <dgm:cxn modelId="{F2FE7619-2C13-6A4B-A8B3-73F138C2F2E9}" type="presParOf" srcId="{DBCABEA9-3751-4246-8F3D-507B9BF51535}" destId="{D3E202E9-673D-ED46-86DE-880813438A7E}" srcOrd="4" destOrd="0" presId="urn:microsoft.com/office/officeart/2008/layout/LinedList"/>
    <dgm:cxn modelId="{A39E0496-98D7-D849-BE48-0B8231A762B1}" type="presParOf" srcId="{DBCABEA9-3751-4246-8F3D-507B9BF51535}" destId="{461F8DB6-6865-E244-BD6E-F1011DD48FB1}" srcOrd="5" destOrd="0" presId="urn:microsoft.com/office/officeart/2008/layout/LinedList"/>
    <dgm:cxn modelId="{F2E18905-E13D-E642-A100-8775EC43BCB6}" type="presParOf" srcId="{461F8DB6-6865-E244-BD6E-F1011DD48FB1}" destId="{52101A0A-63F4-1244-AC85-9FC9E11B609B}" srcOrd="0" destOrd="0" presId="urn:microsoft.com/office/officeart/2008/layout/LinedList"/>
    <dgm:cxn modelId="{16782F54-C787-704B-92C6-6600CAEE9E1E}" type="presParOf" srcId="{461F8DB6-6865-E244-BD6E-F1011DD48FB1}" destId="{915CC592-B066-4643-94EF-5EAEA4E8760B}" srcOrd="1" destOrd="0" presId="urn:microsoft.com/office/officeart/2008/layout/LinedList"/>
    <dgm:cxn modelId="{71363B8A-F8DA-BC4B-860E-678868AD2223}" type="presParOf" srcId="{DBCABEA9-3751-4246-8F3D-507B9BF51535}" destId="{A36E7A70-4531-134A-A5F4-861AA16D6551}" srcOrd="6" destOrd="0" presId="urn:microsoft.com/office/officeart/2008/layout/LinedList"/>
    <dgm:cxn modelId="{DEFD0D0E-D610-D941-AD1C-71DC8E4D27AB}" type="presParOf" srcId="{DBCABEA9-3751-4246-8F3D-507B9BF51535}" destId="{2D958588-7812-A441-9E7A-8FBFF51FA2E1}" srcOrd="7" destOrd="0" presId="urn:microsoft.com/office/officeart/2008/layout/LinedList"/>
    <dgm:cxn modelId="{368C0C47-FFDF-B74D-AC82-29B81AEE462F}" type="presParOf" srcId="{2D958588-7812-A441-9E7A-8FBFF51FA2E1}" destId="{4879F23E-1667-DC4E-98D2-F2EF3416E51D}" srcOrd="0" destOrd="0" presId="urn:microsoft.com/office/officeart/2008/layout/LinedList"/>
    <dgm:cxn modelId="{1AD445E7-1653-834F-B139-015DFE9F0074}" type="presParOf" srcId="{2D958588-7812-A441-9E7A-8FBFF51FA2E1}" destId="{3094F926-F1A9-8B45-A9A2-AE99B161B19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E7DE7-EE00-9046-9B63-B45A5D268C5A}">
      <dsp:nvSpPr>
        <dsp:cNvPr id="0" name=""/>
        <dsp:cNvSpPr/>
      </dsp:nvSpPr>
      <dsp:spPr>
        <a:xfrm>
          <a:off x="0" y="37903"/>
          <a:ext cx="6111297" cy="10313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Scrapping </a:t>
          </a:r>
          <a:endParaRPr lang="en-US" sz="4300" kern="1200" dirty="0"/>
        </a:p>
      </dsp:txBody>
      <dsp:txXfrm>
        <a:off x="50347" y="88250"/>
        <a:ext cx="6010603" cy="930660"/>
      </dsp:txXfrm>
    </dsp:sp>
    <dsp:sp modelId="{603219CA-A4FA-644D-BD6B-35D22F956583}">
      <dsp:nvSpPr>
        <dsp:cNvPr id="0" name=""/>
        <dsp:cNvSpPr/>
      </dsp:nvSpPr>
      <dsp:spPr>
        <a:xfrm>
          <a:off x="0" y="1193098"/>
          <a:ext cx="6111297" cy="1031354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/>
            <a:t>EDA </a:t>
          </a:r>
          <a:endParaRPr lang="en-US" sz="4300" kern="1200"/>
        </a:p>
      </dsp:txBody>
      <dsp:txXfrm>
        <a:off x="50347" y="1243445"/>
        <a:ext cx="6010603" cy="930660"/>
      </dsp:txXfrm>
    </dsp:sp>
    <dsp:sp modelId="{35B3C484-1E42-C748-810B-658901E605FB}">
      <dsp:nvSpPr>
        <dsp:cNvPr id="0" name=""/>
        <dsp:cNvSpPr/>
      </dsp:nvSpPr>
      <dsp:spPr>
        <a:xfrm>
          <a:off x="0" y="2348293"/>
          <a:ext cx="6111297" cy="1031354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Modeling </a:t>
          </a:r>
        </a:p>
      </dsp:txBody>
      <dsp:txXfrm>
        <a:off x="50347" y="2398640"/>
        <a:ext cx="6010603" cy="930660"/>
      </dsp:txXfrm>
    </dsp:sp>
    <dsp:sp modelId="{8BC0EA12-3492-1246-8AD8-C1D25F427BCC}">
      <dsp:nvSpPr>
        <dsp:cNvPr id="0" name=""/>
        <dsp:cNvSpPr/>
      </dsp:nvSpPr>
      <dsp:spPr>
        <a:xfrm>
          <a:off x="0" y="3503488"/>
          <a:ext cx="6111297" cy="1031354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Classification  </a:t>
          </a:r>
          <a:endParaRPr lang="en-US" sz="4300" kern="1200" dirty="0"/>
        </a:p>
      </dsp:txBody>
      <dsp:txXfrm>
        <a:off x="50347" y="3553835"/>
        <a:ext cx="6010603" cy="9306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56280-C86D-C447-8692-1FFF64E29AA7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904E4-1B15-5945-97D7-CE1D475A4626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Greater than 2778</a:t>
          </a:r>
        </a:p>
      </dsp:txBody>
      <dsp:txXfrm>
        <a:off x="0" y="0"/>
        <a:ext cx="6492875" cy="1276350"/>
      </dsp:txXfrm>
    </dsp:sp>
    <dsp:sp modelId="{B24027CC-3CC4-5340-BB6B-38C2EB310417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3018B-5792-E04A-98B6-D33535BA1581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Between 1796 and 2778</a:t>
          </a:r>
          <a:r>
            <a:rPr lang="en-GB" sz="4800" kern="1200" dirty="0"/>
            <a:t> </a:t>
          </a:r>
          <a:endParaRPr lang="en-US" sz="4800" kern="1200" dirty="0"/>
        </a:p>
      </dsp:txBody>
      <dsp:txXfrm>
        <a:off x="0" y="1276350"/>
        <a:ext cx="6492875" cy="1276350"/>
      </dsp:txXfrm>
    </dsp:sp>
    <dsp:sp modelId="{D3E202E9-673D-ED46-86DE-880813438A7E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01A0A-63F4-1244-AC85-9FC9E11B609B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Between 486 and 1796 </a:t>
          </a:r>
        </a:p>
      </dsp:txBody>
      <dsp:txXfrm>
        <a:off x="0" y="2552700"/>
        <a:ext cx="6492875" cy="1276350"/>
      </dsp:txXfrm>
    </dsp:sp>
    <dsp:sp modelId="{A36E7A70-4531-134A-A5F4-861AA16D6551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79F23E-1667-DC4E-98D2-F2EF3416E51D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Less 486</a:t>
          </a:r>
          <a:r>
            <a:rPr lang="en-GB" sz="4800" kern="1200" dirty="0"/>
            <a:t>  </a:t>
          </a:r>
          <a:endParaRPr lang="en-US" sz="4800" kern="1200" dirty="0"/>
        </a:p>
      </dsp:txBody>
      <dsp:txXfrm>
        <a:off x="0" y="3829050"/>
        <a:ext cx="6492875" cy="1276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A66B-EEEA-E94B-A4CE-0EDF937F8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94CF1-A1CF-0A4B-9028-ACABD27EB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DC93E-C886-6447-9D23-072B9563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678A1-2DA6-4B49-BC61-BB7037DB1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18693-FC64-6344-A67D-385B3397E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614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A91C-EE26-C046-A022-4D38CB8A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163A9-9C85-724A-8601-E95349F6C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B652D-F16D-A143-A070-96AA1B6F3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55D05-E4F2-334C-B574-31FA775E2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57A58-FA17-9A40-9D47-80A8EEA5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523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D7C8C3-D0CA-2A4A-AFF4-2BB63FFC4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191A92-22AA-E44C-A84B-F71AFF278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71E10-334E-1C4E-98DA-B97B8610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E8E58-0F2D-0449-8383-1183ADE8E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60028-A70B-C94B-86FA-97E26D3D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795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099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C305-C8E7-C14A-9965-67C2541F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37052-EFD7-D24B-820B-72A772D27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99935-41EB-CB47-9AE8-2B18C78C2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F348-9636-9D4F-96EB-3AF94450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BE6B4-AA38-1248-9841-A2F2D62D4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61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0EC3-F29F-2448-BEDC-FEDD3DCF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499B0-A813-3D47-9291-F9D85F63E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AE9FE-DC85-4443-97A6-599551A6E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F1919-7135-CF43-B07A-41864BCD8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662B4-94C6-4A4F-B0F4-00AE7683A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385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93F4-3198-0B4C-87B7-C0022AA8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3627D-D8F2-C24B-8D17-8458D16FF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BAD6E-BFF6-FF4B-822C-6D48DF514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883F8-A70A-E14D-BF1D-4CFBABBE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BD1BE-A744-384D-984E-DCD16344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BD45F-DCE0-3B4B-8094-396083EB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095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8318-A8E8-5443-960C-0AF64616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CC4D4-2D6A-504E-850B-FAA9050DA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74772-E583-0043-9C39-92EDABCC3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7C545-E136-F34E-9F2B-9A70032A14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26D51-26B9-3D4B-9465-0903567DA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7791FC-F8CD-2C47-B85C-2D4929ACF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8BBF24-DD46-BA48-96A4-7A9873B3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B94F74-54FE-4D42-B4EC-24D49B06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282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8B66E-D9B1-5443-8838-F12FA3691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A216F5-9E04-534D-809E-43B49241C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3CBC7-F192-7147-A751-70C346278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F7CFF-6FC3-4743-8098-D4E950BD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7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767A6F-BA1C-8F40-89CA-20D3B4E92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E097E-1776-DD45-9541-7E87872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78DEF-A5B0-5B42-AAB5-64481332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17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8DDA6-D84B-AD43-BBAB-05319490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CC11A-CB36-BE48-9136-D9D0C2ED8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11EE0-1B33-0547-82B7-1BF06970B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75D8C-1030-D445-8059-AF427FE3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BBBD6-EE6A-844A-8A1E-BCAFFB7D2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5B396-E404-834F-A274-C87206F63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73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02A8-7674-C44C-AEE8-520592A4A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9FE69E-5099-F641-B1B4-86766ED3E9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1635-5697-2248-9FD9-BCCA83391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5F0D5-1CA1-004D-A9E8-D1D10F501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609B6-441E-C843-A955-40F31423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395C1-F387-5143-A4CE-5B8D2D8D7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174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108EF9-2DC8-2A4A-9395-E119E42DC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F7213-4A82-F74C-B8F1-519349F61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AC2CF-22A7-DC4C-B689-7C4659674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AA7AF-01BC-9F42-8B26-A8645F986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FC38F-5274-DA4B-B8D2-FE6DF1EF6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81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AC7896F-478F-6D4E-B09C-34B14C80FC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3" b="26"/>
          <a:stretch/>
        </p:blipFill>
        <p:spPr>
          <a:xfrm>
            <a:off x="0" y="-11422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57891" y="2291645"/>
            <a:ext cx="6357397" cy="1625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Classify social class by Real Estate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BA986-DBFC-464B-90FD-E03471291180}"/>
              </a:ext>
            </a:extLst>
          </p:cNvPr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ABDULAZIZ </a:t>
            </a:r>
            <a:r>
              <a:rPr lang="en-US" dirty="0" err="1"/>
              <a:t>Wali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7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 descr="Background pattern&#10;&#10;Description automatically generated">
            <a:extLst>
              <a:ext uri="{FF2B5EF4-FFF2-40B4-BE49-F238E27FC236}">
                <a16:creationId xmlns:a16="http://schemas.microsoft.com/office/drawing/2014/main" id="{BBF81AB1-6D21-4D7A-B1D7-5E83C80370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38754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laying a game&#10;&#10;Description automatically generated with low confidence">
            <a:extLst>
              <a:ext uri="{FF2B5EF4-FFF2-40B4-BE49-F238E27FC236}">
                <a16:creationId xmlns:a16="http://schemas.microsoft.com/office/drawing/2014/main" id="{57752E25-1FAA-D044-8B4F-1CFF0397D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Back Story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73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1D9F7BF7-0470-4643-98A4-6BC35B3D4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157694" cy="4950634"/>
          </a:xfrm>
          <a:custGeom>
            <a:avLst/>
            <a:gdLst>
              <a:gd name="connsiteX0" fmla="*/ 5157694 w 5157694"/>
              <a:gd name="connsiteY0" fmla="*/ 0 h 4950634"/>
              <a:gd name="connsiteX1" fmla="*/ 263400 w 5157694"/>
              <a:gd name="connsiteY1" fmla="*/ 0 h 4950634"/>
              <a:gd name="connsiteX2" fmla="*/ 161950 w 5157694"/>
              <a:gd name="connsiteY2" fmla="*/ 277179 h 4950634"/>
              <a:gd name="connsiteX3" fmla="*/ 0 w 5157694"/>
              <a:gd name="connsiteY3" fmla="*/ 1348379 h 4950634"/>
              <a:gd name="connsiteX4" fmla="*/ 3602256 w 5157694"/>
              <a:gd name="connsiteY4" fmla="*/ 4950634 h 4950634"/>
              <a:gd name="connsiteX5" fmla="*/ 4984183 w 5157694"/>
              <a:gd name="connsiteY5" fmla="*/ 4676036 h 4950634"/>
              <a:gd name="connsiteX6" fmla="*/ 5157694 w 5157694"/>
              <a:gd name="connsiteY6" fmla="*/ 4598233 h 495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7694" h="4950634">
                <a:moveTo>
                  <a:pt x="5157694" y="0"/>
                </a:moveTo>
                <a:lnTo>
                  <a:pt x="263400" y="0"/>
                </a:lnTo>
                <a:lnTo>
                  <a:pt x="161950" y="277179"/>
                </a:lnTo>
                <a:cubicBezTo>
                  <a:pt x="56700" y="615571"/>
                  <a:pt x="0" y="975354"/>
                  <a:pt x="0" y="1348379"/>
                </a:cubicBezTo>
                <a:cubicBezTo>
                  <a:pt x="0" y="3337849"/>
                  <a:pt x="1612786" y="4950634"/>
                  <a:pt x="3602256" y="4950634"/>
                </a:cubicBezTo>
                <a:cubicBezTo>
                  <a:pt x="4091852" y="4950634"/>
                  <a:pt x="4558635" y="4852960"/>
                  <a:pt x="4984183" y="4676036"/>
                </a:cubicBezTo>
                <a:lnTo>
                  <a:pt x="5157694" y="459823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644AD5F1-5EFA-450C-8A99-3B23B033F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4931983" cy="4724929"/>
          </a:xfrm>
          <a:custGeom>
            <a:avLst/>
            <a:gdLst>
              <a:gd name="connsiteX0" fmla="*/ 4931983 w 4931983"/>
              <a:gd name="connsiteY0" fmla="*/ 0 h 4724929"/>
              <a:gd name="connsiteX1" fmla="*/ 281761 w 4931983"/>
              <a:gd name="connsiteY1" fmla="*/ 0 h 4724929"/>
              <a:gd name="connsiteX2" fmla="*/ 265347 w 4931983"/>
              <a:gd name="connsiteY2" fmla="*/ 34074 h 4724929"/>
              <a:gd name="connsiteX3" fmla="*/ 0 w 4931983"/>
              <a:gd name="connsiteY3" fmla="*/ 1348380 h 4724929"/>
              <a:gd name="connsiteX4" fmla="*/ 3376549 w 4931983"/>
              <a:gd name="connsiteY4" fmla="*/ 4724929 h 4724929"/>
              <a:gd name="connsiteX5" fmla="*/ 4840423 w 4931983"/>
              <a:gd name="connsiteY5" fmla="*/ 4391965 h 4724929"/>
              <a:gd name="connsiteX6" fmla="*/ 4931983 w 4931983"/>
              <a:gd name="connsiteY6" fmla="*/ 4341519 h 4724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1983" h="4724929">
                <a:moveTo>
                  <a:pt x="4931983" y="0"/>
                </a:moveTo>
                <a:lnTo>
                  <a:pt x="281761" y="0"/>
                </a:lnTo>
                <a:lnTo>
                  <a:pt x="265347" y="34074"/>
                </a:lnTo>
                <a:cubicBezTo>
                  <a:pt x="94485" y="438040"/>
                  <a:pt x="0" y="882177"/>
                  <a:pt x="0" y="1348380"/>
                </a:cubicBezTo>
                <a:cubicBezTo>
                  <a:pt x="0" y="3213197"/>
                  <a:pt x="1511732" y="4724929"/>
                  <a:pt x="3376549" y="4724929"/>
                </a:cubicBezTo>
                <a:cubicBezTo>
                  <a:pt x="3901029" y="4724929"/>
                  <a:pt x="4397579" y="4605349"/>
                  <a:pt x="4840423" y="4391965"/>
                </a:cubicBezTo>
                <a:lnTo>
                  <a:pt x="4931983" y="43415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1098" y="603504"/>
            <a:ext cx="3221067" cy="3036167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DBCF4CA-A038-45EB-BD8B-C8383FB4B7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422706"/>
              </p:ext>
            </p:extLst>
          </p:nvPr>
        </p:nvGraphicFramePr>
        <p:xfrm>
          <a:off x="5683624" y="1409700"/>
          <a:ext cx="6111297" cy="457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5887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D6B45416-A45D-FC49-AE0D-750F04056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63" y="3167063"/>
            <a:ext cx="2489200" cy="2411413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5CEED5F-1553-4E4D-8671-FA85F63A0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338" y="3167063"/>
            <a:ext cx="3652838" cy="2411413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764EF7D-41FD-4C47-A3B0-12DEE37CD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438" y="3167063"/>
            <a:ext cx="3786188" cy="2411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6A26FB-BDFC-F94B-9F39-BA523193A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OUR DATASET </a:t>
            </a:r>
          </a:p>
        </p:txBody>
      </p:sp>
    </p:spTree>
    <p:extLst>
      <p:ext uri="{BB962C8B-B14F-4D97-AF65-F5344CB8AC3E}">
        <p14:creationId xmlns:p14="http://schemas.microsoft.com/office/powerpoint/2010/main" val="155245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207" y="685800"/>
            <a:ext cx="3733767" cy="510540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 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DBCF4CA-A038-45EB-BD8B-C8383FB4B7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618149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6902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Distribution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D6B41923-5D3D-EB4D-8A8D-248FD7D07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436156"/>
            <a:ext cx="5455917" cy="397896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4FC5B3A-5B01-8145-AA25-7C850B3D8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589383"/>
            <a:ext cx="5455917" cy="367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32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AE696-1AB9-4A9E-A7CF-FC21F6E0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Selection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6855C-FBB3-4149-8553-619DFB009FA6}"/>
              </a:ext>
            </a:extLst>
          </p:cNvPr>
          <p:cNvSpPr txBox="1"/>
          <p:nvPr/>
        </p:nvSpPr>
        <p:spPr>
          <a:xfrm>
            <a:off x="2165568" y="1416558"/>
            <a:ext cx="7860863" cy="40248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Random Forest Classifier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Accuracy on Validation set 0.96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 Accuracy on training set: 1.0</a:t>
            </a:r>
            <a:endParaRPr lang="ar-SA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ar-SA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Log Regression</a:t>
            </a:r>
            <a:r>
              <a:rPr lang="ar-SA" sz="2400" dirty="0"/>
              <a:t> </a:t>
            </a:r>
            <a:r>
              <a:rPr lang="en-US" sz="2400" b="1" dirty="0"/>
              <a:t>Classifier</a:t>
            </a:r>
            <a:endParaRPr lang="ar-SA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Validation Score 0.93</a:t>
            </a:r>
            <a:endParaRPr lang="ar-SA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Accuracy on training set: 1.0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Knn</a:t>
            </a:r>
            <a:r>
              <a:rPr lang="en-US" sz="2400" dirty="0"/>
              <a:t> </a:t>
            </a:r>
            <a:r>
              <a:rPr lang="en-US" sz="2400" b="1" dirty="0"/>
              <a:t>Classifier</a:t>
            </a:r>
            <a:endParaRPr lang="en-US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Validation Score 0.93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 Accuracy on training set: 0.95</a:t>
            </a:r>
          </a:p>
        </p:txBody>
      </p:sp>
    </p:spTree>
    <p:extLst>
      <p:ext uri="{BB962C8B-B14F-4D97-AF65-F5344CB8AC3E}">
        <p14:creationId xmlns:p14="http://schemas.microsoft.com/office/powerpoint/2010/main" val="313116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A26FB-BDFC-F94B-9F39-BA523193A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Our Prediction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21B34-80A0-D44B-8E4E-109CAC882CAB}"/>
              </a:ext>
            </a:extLst>
          </p:cNvPr>
          <p:cNvSpPr/>
          <p:nvPr/>
        </p:nvSpPr>
        <p:spPr>
          <a:xfrm>
            <a:off x="518474" y="1774372"/>
            <a:ext cx="4064409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-228600" algn="r" defTabSz="914400" rtl="1" eaLnBrk="1" latinLnBrk="0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6F6C16F-567F-904C-863F-53B60E9AB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47" y="643467"/>
            <a:ext cx="4314879" cy="527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98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B8F6A-73E4-45F8-8FB7-254ADFC9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A840DD-497F-4B2E-B3AE-367E620B0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992" y="1412489"/>
            <a:ext cx="5141629" cy="454804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dirty="0"/>
              <a:t>Random Forest can be a helpful in our case.</a:t>
            </a:r>
          </a:p>
          <a:p>
            <a:r>
              <a:rPr lang="en-US" dirty="0"/>
              <a:t>Real estate Prices depend on the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6A780-9365-414D-9D65-7D6ED6A14DAD}"/>
              </a:ext>
            </a:extLst>
          </p:cNvPr>
          <p:cNvSpPr txBox="1"/>
          <p:nvPr/>
        </p:nvSpPr>
        <p:spPr>
          <a:xfrm>
            <a:off x="8451604" y="1412489"/>
            <a:ext cx="2926080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52B29D-FBD2-483A-9A0B-E2BA34138DA5}"/>
              </a:ext>
            </a:extLst>
          </p:cNvPr>
          <p:cNvSpPr txBox="1">
            <a:spLocks/>
          </p:cNvSpPr>
          <p:nvPr/>
        </p:nvSpPr>
        <p:spPr>
          <a:xfrm>
            <a:off x="838200" y="3718592"/>
            <a:ext cx="9801225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G" sz="3000" dirty="0">
              <a:latin typeface="+mj-lt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856F82-984A-492D-A617-EC3ED795D0E4}"/>
              </a:ext>
            </a:extLst>
          </p:cNvPr>
          <p:cNvSpPr txBox="1">
            <a:spLocks/>
          </p:cNvSpPr>
          <p:nvPr/>
        </p:nvSpPr>
        <p:spPr>
          <a:xfrm>
            <a:off x="838200" y="4699466"/>
            <a:ext cx="10515600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G" sz="3000" dirty="0">
              <a:latin typeface="+mj-lt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D0B00C1-3D43-4FB8-9F7C-29D1B4536C01}"/>
              </a:ext>
            </a:extLst>
          </p:cNvPr>
          <p:cNvSpPr txBox="1">
            <a:spLocks/>
          </p:cNvSpPr>
          <p:nvPr/>
        </p:nvSpPr>
        <p:spPr>
          <a:xfrm>
            <a:off x="838200" y="5679768"/>
            <a:ext cx="10515600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SG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373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  <p:bldP spid="11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</TotalTime>
  <Words>95</Words>
  <Application>Microsoft Macintosh PowerPoint</Application>
  <PresentationFormat>Widescreen</PresentationFormat>
  <Paragraphs>33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Classify social class by Real Estate</vt:lpstr>
      <vt:lpstr>Back Story </vt:lpstr>
      <vt:lpstr>Process </vt:lpstr>
      <vt:lpstr>OUR DATASET </vt:lpstr>
      <vt:lpstr>Classification  </vt:lpstr>
      <vt:lpstr>Distribution </vt:lpstr>
      <vt:lpstr>Model Selection</vt:lpstr>
      <vt:lpstr>Our Prediction </vt:lpstr>
      <vt:lpstr>Conclusion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MTA Data Analysis of NYC  Subway for WTWY</dc:title>
  <dc:creator>Yingzhao Ouyang</dc:creator>
  <cp:lastModifiedBy>عبدالعزيز احمد محمد ولي</cp:lastModifiedBy>
  <cp:revision>98</cp:revision>
  <dcterms:created xsi:type="dcterms:W3CDTF">2020-04-16T14:14:08Z</dcterms:created>
  <dcterms:modified xsi:type="dcterms:W3CDTF">2021-10-28T09:55:08Z</dcterms:modified>
</cp:coreProperties>
</file>